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ora Medium"/>
      <p:regular r:id="rId15"/>
    </p:embeddedFont>
    <p:embeddedFont>
      <p:font typeface="Sora Medium"/>
      <p:regular r:id="rId16"/>
    </p:embeddedFont>
    <p:embeddedFont>
      <p:font typeface="Noto Sans TC"/>
      <p:regular r:id="rId17"/>
    </p:embeddedFont>
    <p:embeddedFont>
      <p:font typeface="Noto Sans TC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slideLayout" Target="../slideLayouts/slideLayout9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10897"/>
            <a:ext cx="6797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Vocabulary Builder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598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Learn English vocabulary effectively with our interactive app. Perfect for students preparing for SAT and GRE exams.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0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Featuring flashcards, word search, and quizzes that adapt to your proficiency level for optimal retention and progress.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54386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46276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70040" y="5421749"/>
            <a:ext cx="23383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MOHIT AILANI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5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81201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7695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Vocabulary Challenges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61426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individuals struggle to expand their vocabulary effectively despite its importance.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27695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6937" y="2812018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2769513"/>
            <a:ext cx="29139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Traditional Methods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259931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Current approaches are tedious and fail to provide personalized learning experiences.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590342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Digital Gap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038255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Increasing reliance on digital platforms reveals a lack of comprehensive vocabulary builder apps.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944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Objectives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43401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670215"/>
            <a:ext cx="33358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16063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Create an intuitive design for seamless user experience.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804285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Integration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 Free Dictionary API for comprehensive word searching.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474137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00951"/>
            <a:ext cx="34796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Firebase Authentication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19136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Establish secure user authentication system.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6350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System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34178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Software Requirements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Flutter Environment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Firebase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Android Studio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Dart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Free Dictionary API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35053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Hardware Requirements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Dualcore processor or higher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4GB RAM minimum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Android Emulator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1055"/>
            <a:ext cx="6130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Login Authentication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83462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Login Screen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682740"/>
            <a:ext cx="63512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log in with registered email and password through a clean interface.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221" y="1983462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1923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Security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85221" y="6682740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Protected access ensures personal progress tracking and customized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5902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Home Page Features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Word Search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can search for any word using the search bar at the top of the home page.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Definitions Display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app fetches comprehensive definitions using Free Dictionary API.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Related Words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Synonyms and antonyms appear to enhance vocabulary connections.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Quiz Platform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Difficulty Selection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Choose from multiple difficulty levels to match your skills.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Timed Questions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Answer questions within a time limit for added challenge.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Instant Feedback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See correct answers immediately after selection.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Score Tracking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View your final score upon quiz completion.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5426869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&amp; Impact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628" y="1614130"/>
            <a:ext cx="2177177" cy="1509117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032" y="2384108"/>
            <a:ext cx="288250" cy="3602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09711" y="1982986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Enhanced Learning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309711" y="2426256"/>
            <a:ext cx="677810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Revolutionizes vocabulary acquisition through interactive engagement.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156002" y="3139321"/>
            <a:ext cx="8705731" cy="11430"/>
          </a:xfrm>
          <a:prstGeom prst="roundRect">
            <a:avLst>
              <a:gd name="adj" fmla="val 269028"/>
            </a:avLst>
          </a:prstGeom>
          <a:solidFill>
            <a:srgbClr val="3F3F44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39" y="3174444"/>
            <a:ext cx="4354473" cy="1509117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032" y="3748802"/>
            <a:ext cx="288250" cy="36028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398419" y="3543300"/>
            <a:ext cx="318754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Experience</a:t>
            </a:r>
            <a:endParaRPr lang="en-US" sz="2000" dirty="0"/>
          </a:p>
        </p:txBody>
      </p:sp>
      <p:sp>
        <p:nvSpPr>
          <p:cNvPr id="11" name="Text 5"/>
          <p:cNvSpPr/>
          <p:nvPr/>
        </p:nvSpPr>
        <p:spPr>
          <a:xfrm>
            <a:off x="6398419" y="3986570"/>
            <a:ext cx="4662488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Adapts to individual learning styles and progress.</a:t>
            </a: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6244709" y="4699635"/>
            <a:ext cx="7617023" cy="11430"/>
          </a:xfrm>
          <a:prstGeom prst="roundRect">
            <a:avLst>
              <a:gd name="adj" fmla="val 269028"/>
            </a:avLst>
          </a:prstGeom>
          <a:solidFill>
            <a:srgbClr val="3F3F44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51" y="4734758"/>
            <a:ext cx="6531650" cy="1509117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032" y="5309116"/>
            <a:ext cx="288250" cy="360283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87007" y="4939665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Real-World Impact</a:t>
            </a:r>
            <a:endParaRPr lang="en-US" sz="2000" dirty="0"/>
          </a:p>
        </p:txBody>
      </p:sp>
      <p:sp>
        <p:nvSpPr>
          <p:cNvPr id="16" name="Text 8"/>
          <p:cNvSpPr/>
          <p:nvPr/>
        </p:nvSpPr>
        <p:spPr>
          <a:xfrm>
            <a:off x="7487007" y="5382935"/>
            <a:ext cx="6221016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Equips users with essential language skills for academic and professional success.</a:t>
            </a:r>
            <a:endParaRPr lang="en-US" sz="16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71" y="6705124"/>
            <a:ext cx="595551" cy="903565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820704" y="6658928"/>
            <a:ext cx="1209972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main Focus is to give growing students a better platform to learn and play 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2025-04-18T10:10:18Z</dcterms:created>
  <dcterms:modified xsi:type="dcterms:W3CDTF">2025-04-18T10:10:18Z</dcterms:modified>
</cp:coreProperties>
</file>